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779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9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498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750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568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029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363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248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897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812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376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CA9FE-55B8-4F1F-ABA0-DB74CE771505}" type="datetimeFigureOut">
              <a:rPr lang="es-CO" smtClean="0"/>
              <a:t>2/03/2022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06080-E380-4D2B-B872-C1D7ED7A70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43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/>
              <a:t>SALA AMIGA DE LA FAMILIA LACTANTE (SAFL)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UN LUGAR QUE GARANTIZA UNA BUENA ALIMENTACION Y UNA EXCELENTE NUTRICIÓN PARA UN BEBE FUERTE Y FELIZ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900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UBICACIÓN </a:t>
            </a:r>
            <a:r>
              <a:rPr lang="es-CO" dirty="0" smtClean="0"/>
              <a:t>Y CONOCIMIENTO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¿CONOCES SALA AMIGA DE LA FAMILIA LACTANTE ?</a:t>
            </a:r>
          </a:p>
          <a:p>
            <a:pPr marL="0" indent="0">
              <a:buNone/>
            </a:pPr>
            <a:r>
              <a:rPr lang="es-CO" dirty="0" smtClean="0"/>
              <a:t>La SALA AMIGA DE LA FAMILIA LACTANTE (SAFL) es </a:t>
            </a:r>
            <a:r>
              <a:rPr lang="es-CO" dirty="0"/>
              <a:t>un </a:t>
            </a:r>
            <a:r>
              <a:rPr lang="es-CO" dirty="0" smtClean="0"/>
              <a:t>lugar cómodo y amable que garantiza las condiciones adecuadas para </a:t>
            </a:r>
            <a:r>
              <a:rPr lang="es-CO" dirty="0"/>
              <a:t>la extracción y conservación de la leche materna bajo normas técnicas de seguridad, </a:t>
            </a:r>
            <a:r>
              <a:rPr lang="es-CO" dirty="0" smtClean="0"/>
              <a:t>garantizando el adecuado transporte al </a:t>
            </a:r>
            <a:r>
              <a:rPr lang="es-CO" dirty="0"/>
              <a:t>hogar y disponer de ella para alimentar al bebé en ausencia temporal de la madre. </a:t>
            </a: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/>
              <a:t>La puedes encontrar en el piso 15 de la </a:t>
            </a:r>
            <a:r>
              <a:rPr lang="es-CO" dirty="0" smtClean="0"/>
              <a:t>Institución.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35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6000" b="1" dirty="0">
                <a:solidFill>
                  <a:prstClr val="black"/>
                </a:solidFill>
              </a:rPr>
              <a:t>SALA AMIGA DE LA FAMILIA LACTANTE (SAFL</a:t>
            </a:r>
            <a:r>
              <a:rPr lang="es-CO" sz="6000" b="1" dirty="0" smtClean="0">
                <a:solidFill>
                  <a:prstClr val="black"/>
                </a:solidFill>
              </a:rPr>
              <a:t>).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CO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es-CO" dirty="0" smtClean="0">
                <a:solidFill>
                  <a:prstClr val="black"/>
                </a:solidFill>
              </a:rPr>
              <a:t>La sala amiga,  integra a </a:t>
            </a:r>
            <a:r>
              <a:rPr lang="es-CO" dirty="0">
                <a:solidFill>
                  <a:prstClr val="black"/>
                </a:solidFill>
              </a:rPr>
              <a:t>padres y familia en los procesos de formación, que buscan obtener las buenas prácticas del manejo de la lactancia materna, alimentación y desarrollo infantil.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135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FRASES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“La lactancia es el vínculo de amor que vuelve sanos, fuertes y felices a nuestros hijos</a:t>
            </a:r>
            <a:r>
              <a:rPr lang="es-CO" dirty="0" smtClean="0"/>
              <a:t>”.</a:t>
            </a:r>
          </a:p>
          <a:p>
            <a:r>
              <a:rPr lang="es-CO" dirty="0" smtClean="0"/>
              <a:t>“La lactancia es el cordón umbilical que nos mantiene unidos; es el amor y la sangre que corre por nuestro ser”.</a:t>
            </a:r>
          </a:p>
          <a:p>
            <a:r>
              <a:rPr lang="es-CO" dirty="0" smtClean="0"/>
              <a:t>“</a:t>
            </a:r>
            <a:r>
              <a:rPr lang="es-CO" dirty="0"/>
              <a:t>Puede que la lactancia no sea la mejor opción para todas las madres, pero es la mejor opción para todos los bebés”.</a:t>
            </a:r>
          </a:p>
        </p:txBody>
      </p:sp>
    </p:spTree>
    <p:extLst>
      <p:ext uri="{BB962C8B-B14F-4D97-AF65-F5344CB8AC3E}">
        <p14:creationId xmlns:p14="http://schemas.microsoft.com/office/powerpoint/2010/main" val="2500189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217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SALA AMIGA DE LA FAMILIA LACTANTE (SAFL)</vt:lpstr>
      <vt:lpstr>UBICACIÓN Y CONOCIMIENTO</vt:lpstr>
      <vt:lpstr>SALA AMIGA DE LA FAMILIA LACTANTE (SAFL).</vt:lpstr>
      <vt:lpstr>FRASES</vt:lpstr>
    </vt:vector>
  </TitlesOfParts>
  <Company>IPSE.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SALA AMIGA DE LA FAMILIA LACTANTE (SAFL)</dc:title>
  <dc:creator>WISTON JOSE GUTIERREZ GAONA</dc:creator>
  <cp:lastModifiedBy>NOHORA  HILDA PEDRAZA ROZO</cp:lastModifiedBy>
  <cp:revision>4</cp:revision>
  <dcterms:created xsi:type="dcterms:W3CDTF">2022-03-02T20:01:45Z</dcterms:created>
  <dcterms:modified xsi:type="dcterms:W3CDTF">2022-03-03T01:15:33Z</dcterms:modified>
</cp:coreProperties>
</file>